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W7KVCHU6MD.pptx,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EIHHC152D3.pptx,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5TA4XA77G6.pptx,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4G8DFDQS3W.pptx,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PSVYKU9S9N.pptx,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K2K1L5EFET.pptx,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XGVIND5TY4.pptx,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41LMWNNFNL.pptx,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KOPSL19S7C.pptx,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40MGSF8L6Y.pptx,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755O99I7M6.pptx,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4PQCA1HACE.pptx,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9JAPOEE4HK.pptx,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PXTAW4XZ1M.pptx,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0CB99XPTKR.pptx,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RV0T6B3BOR.pptx,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4H2S545L5K.pptx,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ATSXMOM1AL.pptx,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SF006WOPKX.pptx,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STWH0UYZVW.pptx,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914M5NDFE7.pptx,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CSA{H}, 8EGWQ45ASN.pptx,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QDOAODYVI3.pptx,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