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GROCE9EUWB.pptx,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35U3M33RT9.pptx,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EP9QE485HE.pptx,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AP600YCED6.pptx,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W9163O6TXD.pptx,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DTA786LZ0J.pptx,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KNCY5XW6E2.pptx,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S24BSBXVN3.pptx,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MFE42PZSWX.pptx,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SJ6HWR01HW.pptx,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9RWPUAE30G.pptx,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LG131VQMKO.pptx,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3ZIXG50GCH.pptx,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E75N1LUCA2.pptx,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YAIJNT9HU1.pptx,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5CJ2X0T7AH.pptx,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7T7ETMID7W.pptx,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ICNWGSD6EE.pptx,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5J9WP8Z8D8.pptx,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CSA{V}, ZO0CQT9H9S.pptx,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LGDHSW6P71.pptx,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747YBXR2LN.pptx,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CYWDOGDHGM.pptx,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MRMGQAS3CK.pptx,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68A5NTYF94.pptx,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OW5I8XMSHY.pptx,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IZZJUBKM8Z.pptx,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5BVIY6XC5K.pptx,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59CPQ4NE9J.pptx,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R51DWEKBNF.pptx,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XGRZXMKFLY.pptx,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V25C4239LJ.pptx,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NADDF3WZO1.pptx,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EXW92777YM.pptx,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HLUK70P4Z4.pptx,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634S7EKJIL.pptx,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J16EFIFH20.pptx,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SBUMZ56K02.pptx,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F8GCSXTRS5.pptx,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FDVVEBLX66.pptx,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VEFO2J2K4U.pptx,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V40ZMX2FCZ.pptx,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IIBZU91CME.pptx,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19DW6ENGBH.pptx,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ORBSNIA9W8.pptx,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JS0KCMGU8S.pptx,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T9AJ2BDZU7.pptx,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A50CO2FXIZ.pptx,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HZ6MLA1UAZ.pptx,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16SH9VZ3OC.pptx,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Z71W94T6TY.pptx,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