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G6ZSUO44AK.pptx,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JMBP8ELULG.pptx,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GGICYGFC43.pptx,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NP5BXEDZIM.pptx,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S2XJW4ZQD3.pptx,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OGTFX6GNYL.pptx,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EQ9AMEICCT.pptx,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VVJSQM3WM0.pptx,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T78SC4XQPA.pptx,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J67OIXJGH6.pptx,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EKGU541TDS.pptx,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VD5IETZH0W.pptx,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9U8544DBC2.pptx,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PWOI05OT7O.pptx,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H8FM7RQATG.pptx,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DVAD9W57V2.pptx,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KOCX25AB7N.pptx,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TEYUT8GVMH.pptx,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Z7XSPCW2BL.pptx,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444F2Z0W20.pptx,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ZFQNDE76UB.pptx,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SQTWNL46R5.pptx,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QCMSMN99T8.pptx,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GUCGQ9Z0CW.pptx,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AGRAPJG4YW.pptx,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TGE5R3BUB8.pptx,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OHS9IFVY4K.pptx,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UAORM051RE.pptx,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3JVFP5H174.pptx,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5KUQ1ONJKG.pptx,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ZHECDX49VX.pptx,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8EN134W6BJ.pptx,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SZO30Q39IT.pptx,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813FNWZN2C.pptx,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BRE33GHPFZ.pptx,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ECDDTVJXKK.pptx,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KGW8BVV1F2.pptx,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X8K6Y87L3D.pptx,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QBWKIAXAHH.pptx,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HZNZM9BVII.pptx,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SV679M26OU.pptx,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YR2I004Z05.pptx,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