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MTU6QPP98G.pptx,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0YBHXLSZYC.pptx,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V47PMLFT39.pptx,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ZUV28PRAYD.pptx,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WIRTMGPS4W.pptx,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AH6JZMCD1W.pptx,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NZ3XFP713G.pptx,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5DF732MDD7.pptx,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K9J91EZNAC.pptx,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FCS5QPRWJ0.pptx,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1TNF1ROB2P.pptx,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IAMC326KDB.pptx,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BSPVUZGKPK.pptx,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2956N54L07.pptx,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ZB9FBW7F6S.pptx,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4HPN759ZM6.pptx,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W4S9DKJR3N.pptx,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V1UHHXTTUC.pptx,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4L2XDU9NDD.pptx,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EXIAGNOVR0.pptx,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4T3NU0II05.pptx,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CB2MMO8DQ1.pptx,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BS5F2M4ABW.pptx,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MEK11QVLKB.pptx,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7PZB6L9XU0.pptx,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P0S0IB1ERP.pptx,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7YFIS1DUQD.pptx,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8XXXUYXEE1.pptx,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AOKDZH74TN.pptx,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RZ4OC3KW8G.pptx,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I7LJSXSJRG.pptx,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AS8DL7JYZK.pptx,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YAG59VB4ZI.pptx,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TM5Z7U4XQM.pptx,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OT61VBFR8U.pptx,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50X3IVVIKE.pptx,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4K2TJ4EEX3.pptx,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MBR6JRJT6K.pptx,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YHBNRSKLUL.pptx,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TGGS8ADLBQ.pptx,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5631AGVDDQ.pptx,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MPIAJCZO4Y.pptx,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Y2OQIH27FH.pptx,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DHRG961QEO.pptx,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FPC66WEEMZ.pptx,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2BV3NZHPJM.pptx,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