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TEE56VYGB8.pptx,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WGYDI0D0S8.pptx,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LJS8PZR0VY.pptx,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BJ47AKAMLC.pptx,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GPX2KAQ492.pptx,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P4IIE3Y0UJ.pptx,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4N4DVFSBZV.pptx,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D6LG56M5BE.pptx,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CSA{S}, DDPWFFIZQG.pptx,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5DJGXO9OD1.pptx,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UYW5PP2GZX.pptx,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JC6VSG1EC1.pptx,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BC0WZ22J6H.pptx,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64LCE7DIYR.pptx,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RV5V528OYN.pptx,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GOCZNX5W9S.pptx,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HLUSXRI72Z.pptx,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WW148L00N4.pptx,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FZP992QDZH.pptx,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9ANXRYLPZ2.pptx,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BUGF1NZPL4.pptx,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IY3CF6PFV3.pptx,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J9JVMSXIZJ.pptx,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406OFH8WKJ.pptx,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WDSMEGKEWJ.pptx,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NTMKJ5U2Z3.pptx,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I7P7R37Z2A.pptx,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