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BGWXXMU0H4.pptx,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ZQ1YOT629P.pptx,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B38BTIHC15.pptx,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480IKXQEER.pptx,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9XPUAPU11U.pptx,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MAJ6SGXT2L.pptx,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}, B7986MG33D.pptx,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PPT7OEDWUL.pptx,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XJR3535TPG.pptx,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M0XAQLQ010.pptx,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WR5MK0W7Y5.pptx,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LWR269Y209.pptx,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N07QEV0M9C.pptx,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70TPRYJPZ2.pptx,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WZW1QASZV3.pptx,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NO0UOIBOF9.pptx,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LOPMOJNK0T.pptx,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