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UWACB8JBD6.pptx,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F30FK8E8DO.pptx,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03ZDJ5PTG1.pptx,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DGCIYXITQB.pptx,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6TAU3HRCVA.pptx,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CDM369XO8P.pptx,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T2YY4TDQLT.pptx,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TNC1RO3LMC.pptx,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UNN8NQLO5A.pptx,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CSA{1}, 3XVNR866P0.pptx,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JDBGJ4HLG3.pptx,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6XZL8FN390.pptx,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L2QJQEOANL.pptx,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4PHUIQMUZ9.pptx,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39WDV38P1B.pptx,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OKJ58FD63R.pptx,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MN4UCMGW6E.pptx,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CMQFLEZ3XM.pptx,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X2578325PA.pptx,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LK8CDFWEOQ.pptx,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Y0CGXWZWB8.pptx,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DLPHS60UW2.pptx,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1O67G99NKI.pptx,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4DGP6ME6X4.pptx,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ZJIN15KUWK.pptx,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TZ5GBZZURT.pptx,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BGQFL51JQQ.pptx,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DQDJ4AQ05W.pptx,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XDP49NU8T6.pptx,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SOX2H0FUMB.pptx,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6VW4SB4FO4.pptx,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UUJZLSYY0B.pptx,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C0NSKAVQU1.pptx,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KFD7SQ3ZPP.pptx,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KMAD2WODEE.pptx,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TXBS2SBCI3.pptx,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BE2C3G8NZ8.pptx,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FTH50APITY.pptx,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R5NKNIGUDR.pptx,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QF27MEYUG7.pptx,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8AFK8VTAPP.pptx,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