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VEQR95SR79.pptx,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ZU64V0CPZH.pptx,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ILKCD90HTX.pptx,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4ZXR6DAESN.pptx,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QFJCRB9LT1.pptx,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XUOHTV7MDU.pptx,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I5XC8G5Y01.pptx,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WFT5I92FWV.pptx,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B6A7NI38IY.pptx,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3OPN9XX5L2.pptx,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UGKBY54H2W.pptx,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HYR922ZO1B.pptx,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63RWV637LN.pptx,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6SPPPY9BR4.pptx,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R65MF6V6CK.pptx,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88A7AG3SX0.pptx,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AH3FA1WDOB.pptx,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USQCZIH4SZ.pptx,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DJGB8P6ZVW.pptx,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N065HF9Y38.pptx,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Q8WPPZNXMK.pptx,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X3B7L5DJO2.pptx,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52TFIRLCR3.pptx,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4WEKM166UX.pptx,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2EK1BT9UGM.pptx,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105IYEYSDK.pptx,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I7UG086ZYX.pptx,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CG4934DCJL.pptx,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YRC2Z87ZQV.pptx,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1NISQ6KEH2.pptx,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BNJ0W0M7ET.pptx,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B0JR42BAGG.pptx,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BVKG9P0ALV.pptx,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TX9EW80ZZ3.pptx,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MZU2JRUXOY.pptx,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H63D0EBK1K.pptx,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XZDIQD6QLO.pptx,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PB5NDZZXNV.pptx,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59TZF2UQTN.pptx,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S5WK2N644O.pptx,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