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PJ1PYGO8H6.pptx,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B4UDJMN3EB.pptx,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5CXGNQYY20.pptx,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P5B9TS0I3K.pptx,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TTNO9J7MRT.pptx,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BFEX03GGQ2.pptx,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UKY9PFBLEF.pptx,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GQR4XFZXL8.pptx,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3SZDHYUEPF.pptx,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U1OQPCTANB.pptx,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488LLE4NMD.pptx,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M1SCC3P5TG.pptx,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W91NIKH2BG.pptx,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WLY4ZYROKZ.pptx,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GKFMRLVMTH.pptx,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FQS1LP6T21.pptx,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1OEXD0AORV.pptx,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6SPAGXELN1.pptx,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TQ2PJKYX0S.pptx,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MBQJO63V3B.pptx,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8GAX9L2ZLU.pptx,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H1T5JGFQ58.pptx,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EJQ3C69WB9.pptx,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3XV9CMUCD1.pptx,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V73GOZU6D5.pptx,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U34S0PRURS.pptx,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DJNFFBU9LB.pptx,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YXQM42ND3Y.pptx,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C115VVURAO.pptx,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MLM2OV8W5A.pptx,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1H0P9UXVLQ.pptx,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ZJRQUZEWZ1.pptx,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3BHSFDQ6JH.pptx,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ETZJJ8PQ74.pptx,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QMGYY2F3FV.pptx,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OIRXITM0XE.pptx,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LR4YKCWGY9.pptx,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JQCPLWJE4D.pptx,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HHJHKO5BVV.pptx,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SCP5W57TF5.pptx,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VCXQCY36JI.pptx,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