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FV13C2V9XM.pptx,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W0034H5419.pptx,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YNLKGZ6ZXE.pptx,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WL4YCKZD7O.pptx,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82EL74V7AU.pptx,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