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859IZTIJPY.pptx,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M2MBG762YD.pptx,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5FGZ9YT4IO.pptx,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APPOA9WHA7.pptx,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URP4TU0W51.pptx,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A3G1BN63P3.pptx,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M5GKXIYTDT.pptx,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DTHPIYWWOK.pptx,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VAM6L52B28.pptx,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6BQFVC5SUI.pptx,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CUX8FDHPRC.pptx,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F6ZAPF1X44.pptx,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7N3Y9ALDLE.pptx,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7LMQ7XFH1H.pptx,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VI8QESAP00.pptx,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ZGQOQ6G4B7.pptx,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Q59NRCPFAH.pptx,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0AQK8HTF3V.pptx,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DC3EH35JLT.pptx,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OIKZ43Z7WV.pptx,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LMZKA7P5GM.pptx,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RUAFW5EUIX.pptx,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GOTWGM0HX7.pptx,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ZTP7A3J1CW.pptx,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1DEFRUPH6E.pptx,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5IG9G2L3US.pptx,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4Z4I46S3GN.pptx,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VCAUQGYHS2.pptx,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5FWMB8ENGP.pptx,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9ST8Y5XLXX.pptx,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ZP3NPG30FZ.pptx,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BVH7Z7FD82.pptx,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NY36LTPO9J.pptx,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VRQT6462U2.pptx,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QICGK6NW7X.pptx,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4I9Q0DZFBY.pptx,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5COCITHUFA.pptx,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T2XBOI4RIS.pptx,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UVIPB2IQMH.pptx,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BOLNWTQMX1.pptx,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Z8PHKGQROY.pptx,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49KD7AZ84I.pptx,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HZMV8PFJ90.pptx,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4DFWMZVM7D.pptx,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