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RRZ7JJMP3S.pptx,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3S1JG5QR1D.pptx,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H7JY9SCQ2T.pptx,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ZSOVS3Y0DD.pptx,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J66UHHZ8TQ.pptx,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CXJ6B27MYT.pptx,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DD6HXMKHCQ.pptx,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I1EG19ZO8Y.pptx,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N37ZVOD3F9.pptx,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HZG35YEMOY.pptx,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MFJQD4NFB0.pptx,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TD54EYVXS6.pptx,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BJ5KP3BYEX.pptx,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X6V8K2UNJE.pptx,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XUHQ99V34M.pptx,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UZMTDGHWEH.pptx,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MATNUCEW2K.pptx,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0WJPRW6933.pptx,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QAAGYIREBA.pptx,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I5EVO884UW.pptx,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KTY8C09MBX.pptx,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ABS0A3CGM8.pptx,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AEO1N0A3RD.pptx,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6CAGV3O064.pptx,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JQ7TTJ24O1.pptx,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TWEJWMAFZL.pptx,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6R7T5F83S2.pptx,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X7FLDHW8W2.pptx,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085X7DJXQP.pptx,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X5MG97FYXX.pptx,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I4CJLCGD8B.pptx,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LAP6XFJAPS.pptx,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KMFGAAHVOM.pptx,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6WI4V1W0SN.pptx,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AU65CEL9ZK.pptx,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WLDIRU85HJ.pptx,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SO6LR5XRVL.pptx,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63EK44W0DK.pptx,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I3CTNIAD8E.pptx,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3UNOAICSGP.pptx,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63LQW2IUTH.pptx,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7VHQBUS9NG.pptx,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