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4QNV2VLRHX.pptx,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OUN8R0V6DV.pptx,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1PJKJKC9ZS.pptx,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MKAXVX5X2U.pptx,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VSBT6X4TK6.pptx,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EFSSKZ0VNS.pptx,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8BF6J7528K.pptx,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Q95H4MAEAC.pptx,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68VRUIWMBA.pptx,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RVE2ZB8ZOJ.pptx,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FC67ZLQVO9.pptx,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DGEBEB691X.pptx,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B8UPKEF10O.pptx,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INA725G2XJ.pptx,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DZIPET6REF.pptx,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6INSV4FLPF.pptx,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MMWMCHBVEX.pptx,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4Z0ZOK4P3P.pptx,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8WEWQYR2GO.pptx,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A37T7VFCHU.pptx,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NU405T3UBG.pptx,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NERNVJ4Z9Z.pptx,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US9O19OJEH.pptx,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KFJOHCHQUY.pptx,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OPRX8Z07RV.pptx,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EDBH82U4IW.pptx,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U0WX618OIV.pptx,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XHKK787X6J.pptx,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E0KTKD5SYX.pptx,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6YVFRVY75T.pptx,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FX5BVXY443.pptx,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