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G1CB7V3M9O.pptx,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OF98BNVOOZ.pptx,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BB4KWHO9HL.pptx,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CSA{U}, PC4K0P1HD6.pptx,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F5O8ZYV00R.pptx,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HMEEVIM6O1.pptx,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XMISNQQS0H.pptx,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ENAG7VTD08.pptx,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FNH0IEMK4Y.pptx,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0684KS29ED.pptx,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QAZQQ8TMZL.pptx,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WLHNDXCA2H.pptx,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TELR4F64MR.pptx,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L8XAYJE666.pptx,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G71EBO20BY.pptx,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R83QVKQTK8.pptx,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GWAGVJFKSJ.pptx,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JY1DJUTWCM.pptx,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VJAAR62MGE.pptx,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NF8BT41J0F.pptx,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