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YLKJTCDWOX.pptx,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91XNZ1UWVZ.pptx,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0L9L44H2ZL.pptx,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KYN8X8PMBC.pptx,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OMNVT482MS.pptx,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VQRP6TZPNS.pptx,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EFDWB7CPCC.pptx,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I85OZDGZS1.pptx,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J4MEBYPY88.pptx,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HRV4CD6BG5.pptx,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{, HLDQ0U6RGK.pptx,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FRPOIPSHQU.pptx,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D4IEWX7P73.pptx,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GUCD0J6PBS.pptx,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P6NEC6LW59.pptx,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5Q74E9PD8S.pptx,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3YYLRNC1WU.pptx,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YD69EZFWX2.pptx,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VEJNJ1Y5C3.pptx,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PU80CAVWZY.pptx,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2TVWW9HUSH.pptx,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DD4H00YC0D.pptx,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1X1USRO1N8.pptx,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FUE0WZOXV0.pptx,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PD2NKQR6GX.pptx,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RE2ANGS015.pptx,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B62GG9VVSM.pptx,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RL2DQWOMOV.pptx,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786PFRFZ4N.pptx,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2O58SA2MO8.pptx,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VJ2OEVPEAU.pptx,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7846A0B4UX.pptx,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MHEFO2N6DG.pptx,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V1U9LXQSEQ.pptx,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1N58NXYEDY.pptx,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NIYJ8DINXP.pptx,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944SIOPFCI.pptx,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UWGPD33BEW.pptx,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55TJSCCT3Y.pptx,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DE47DCDQF1.pptx,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OFQVISX2Q9.pptx,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XUJXPDFTHN.pptx,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7FSEF79EJF.pptx,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