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KV0QI2AJA0.pptx,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USOKWJ50VB.pptx,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JUCH5UCP01.pptx,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BQ1E716LC3.pptx,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QPX61X9H24.pptx,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X82OG9DEAO.pptx,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I3DCWTC9K2.pptx,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607NTJETW7.pptx,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QHSO4Q10UO.pptx,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Z1FWCKV7XD.pptx,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2RJVG0GEAV.pptx,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7M9O3R11N9.pptx,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ZY1FWKKOKT.pptx,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2NS8C91Q9M.pptx,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8YU0C7O7ZH.pptx,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28EK3PJV3H.pptx,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8INZOLO0OM.pptx,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DTZSYJRLR8.pptx,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2VDNXH1T0B.pptx,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IMQHTC17KH.pptx,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TJGFRWAUX8.pptx,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P3TX8CRSN5.pptx,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