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JIT0XQJE8G.pptx,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CP4YKD3ADS.pptx,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QR3K7H66NC.pptx,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VJ36TCGJEF.pptx,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A9OW30PP8E.pptx,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IKE7LHS50M.pptx,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SK46JQL640.pptx,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RKYQW6NRVP.pptx,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04EPEXEUI7.pptx,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4PYYPH0SMN.pptx,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CWS0W6KUJY.pptx,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PE7XFZ941R.pptx,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OB8E41WI5A.pptx,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KAG8EFGJTF.pptx,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H9PZJOR0CZ.pptx,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0RY250P0BR.pptx,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I2ECVCC67M.pptx,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6GC554GSYW.pptx,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OCT8XS9FBZ.pptx,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TBHI8V1REL.pptx,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XCGHRJSJS9.pptx,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XJCATZSZZT.pptx,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FHND8L9TRC.pptx,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KINRHLGM0G.pptx,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F836Z3IAO8.pptx,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XBAWA4TKOX.pptx,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