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DXVF6UMJBN.pptx,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CSA{O}, YVVZ6H2FRC.pptx,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ZOTO6QY1XX.pptx,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L52DDMRM0Z.pptx,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ZH3Z45QDZ2.pptx,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XVM6FN0A7N.pptx,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URBJ0N3AAO.pptx,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03VSAXGWZK.pptx,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US18K279WW.pptx,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