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UM75G7M3LZ.pptx,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SPQPJDLGFH.pptx,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L7XGEZKB4R.pptx,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T2DC8OFK6J.pptx,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FRRKRDGAW7.pptx,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2VST145Z2E.pptx,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1QKP5ZM9XH.pptx,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GI2T3WA2YY.pptx,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RKRUR1X2WC.pptx,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W6EDIRCLZ1.pptx,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094XT8GMJC.pptx,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35P8QWDTJO.pptx,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2SSW9H2ZYH.pptx,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OSAYYHQ66D.pptx,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3YY5EC2Z91.pptx,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QNICA28QZC.pptx,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YD0Q6DVVON.pptx,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5H6F2FJF8W.pptx,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46CNJCSAMG.pptx,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JAWIDL4C4F.pptx,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524WL4QXHU.pptx,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383419YXIP.pptx,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JGM5LDZ179.pptx,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12QTLMUT6X.pptx,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7JSO66W374.pptx,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6V0C5S2G6R.pptx,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OMOVG09CZV.pptx,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D21UESKNIV.pptx,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115W1HTRLL.pptx,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CSA{K}, W70TSXZGYH.pptx,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DU6735IW9Y.pptx,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