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TNZWEOM4ZK.pptx,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AO0V4JKTIY.pptx,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2YBEA0JNFM.pptx,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7SWI8KTTLA.pptx,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X4HVAD6N0Z.pptx,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9FOGFWPF7N.pptx,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0UC906FK4T.pptx,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OREOZW1ZCA.pptx,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3OPP4M9ZFU.pptx,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P144MIVZGD.pptx,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RTUFRWGEFK.pptx,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G0OBT976KC.pptx,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SZ1YY0YJCY.pptx,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KRD6J1EUWV.pptx,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TQIV5WTVWP.pptx,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3S11N3TKLV.pptx,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3A00U0D48I.pptx,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3IICCIMVT3.pptx,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T86K9E9UWP.pptx,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LHI1RFH3RV.pptx,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0BFH3IUKCN.pptx,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R2LVH17KB7.pptx,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Q7YWUBTGSW.pptx,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ETD16VOF7V.pptx,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RQOFU1ZN10.pptx,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NG66E25ELM.pptx,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Q58A8QNV1H.pptx,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U8SHMUOWUT.pptx,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Q1LYA6GJA0.pptx,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PJRELB0WCS.pptx,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L88DCJNV35.pptx,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6904IJDPET.pptx,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