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CSE27U9258.pptx,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AYFIWKM6K0.pptx,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74JUB5VS3S.pptx,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4GQCU3ZAY8.pptx,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7C0Z704O9Z.pptx,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MVIW93OQOO.pptx,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7IRLC7F2ED.pptx,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WKT5F7F98D.pptx,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UFWD3ZU5QV.pptx,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IU8KS5LQC3.pptx,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OHUNPZ5K9S.pptx,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OQN8V4M5XJ.pptx,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NE0JPMZKJC.pptx,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JB53L2MMVH.pptx,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URK8Y43530.pptx,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LFAUWYRCKW.pptx,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SV2BZOAQ3G.pptx,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VT0K0IR5QC.pptx,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NW6BYLCSMS.pptx,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ARFHHLST72.pptx,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EETESCDMGM.pptx,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IFBK303N1X.pptx,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2LH651AR60.pptx,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JQJFBYVXNL.pptx,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ULGP37OKB2.pptx,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VSO1RECFNS.pptx,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AIQM0DDZLH.pptx,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NYR64I7GCJ.pptx,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PBHJKHAJQE.pptx,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9C3EURIRUE.pptx,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6PGS9SJ21J.pptx,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