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OSMZ8DWT67.pptx,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JCA39LM5Z6.pptx,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AAHYSA44VO.pptx,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Z2Z3023OBD.pptx,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MKG88AEIMC.pptx,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V8KJEXMY8I.pptx,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V0BYM1GECZ.pptx,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FFIWE2D3W6.pptx,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GUOTGVO62E.pptx,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MX94P771FP.pptx,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5B3F9RDVBF.pptx,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D663AW52EG.pptx,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GR63H4IAS1.pptx,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FNN9XN6SX4.pptx,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JHG54WBG24.pptx,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