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QPTMBRW51C.pptx,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R8HY4JDDKW.pptx,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TC3O5X0SBK.pptx,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N4W23ZYKX7.pptx,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P28NS1M8QD.pptx,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IEX3KEAASW.pptx,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QE576V264B.pptx,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O3TAJVESUA.pptx,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37GD0VL6UW.pptx,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X2HY7TS009.pptx,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CA0R4TTNV0.pptx,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27D4CRDAWY.pptx,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EEEWUGR2IJ.pptx,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9PJ5BMC9ME.pptx,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RPAVSUGFIG.pptx,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6OKHPIEBJQ.pptx,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UNHU2KM7H9.pptx,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68GH3VIB02.pptx,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37WX5VX76I.pptx,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UTGFBX3ON3.pptx,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S1YDRUWXKO.pptx,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NV9AMM05LL.pptx,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RRF6NEIVSV.pptx,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FPC4P4LEMI.pptx,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5L5BXTF71W.pptx,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EW2X5BMC0B.pptx,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YL76IR6HPG.pptx,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PYIRSCG1L9.pptx,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CWXJHDZVDN.pptx,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JQZLPX3UIG.pptx,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