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6NCC02IIOT.pptx,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FG9EXK6UZS.pptx,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H4FMEGKSOR.pptx,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MD2VRS057Z.pptx,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WR8GN55CL9.pptx,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6SPQH3MB7B.pptx,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Q2HAXRSE1H.pptx,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2Q7DLYAY20.pptx,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DGX5CXS5YW.pptx,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Q9BNNKFLM5.pptx,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2N7TXW9KDP.pptx,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JQ5Q9BGT7E.pptx,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Z314ZDGLR6.pptx,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336YMMDIXV.pptx,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AZI01VCWT5.pptx,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27B18XVLT0.pptx,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RAT8TDHE1W.pptx,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R41GDYKWKP.pptx,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4JCTEMMK7X.pptx,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J4HVV9CGT5.pptx,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5XBZA9I8D7.pptx,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RE0ETYBWMR.pptx,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AVU3XOXWGP.pptx,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7EMZ7MFLUY.pptx,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NY3AYTT0BO.pptx,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SB71K0GWGX.pptx,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OYI2YHSNN5.pptx,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G659XXOQJU.pptx,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P0TUOT3XWV.pptx,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3L4PZ7CHB3.pptx,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TFXJRMDSD3.pptx,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OD40B416E5.pptx,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QFDGO51FOT.pptx,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LM8IZ8PFMZ.pptx,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I72VPDV4HS.pptx,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6AR02O76J6.pptx,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KXFI4N17LE.pptx,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PBZM04WMU0.pptx,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RRNJZ8J6M1.pptx,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S4P1N6DDHQ.pptx,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FJ9TG7IS0G.pptx,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9Z9012KW43.pptx,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7K5YBX1THC.pptx,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Z6QXAMVJNT.pptx,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VDRKF5BXW9.pptx,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XG8M7CHENG.pptx,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Y9ZM0FZCRR.pptx,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LTCUEEM6JB.pptx,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