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DS4INHMRKG.pptx,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D81ZWOHQGE.pptx,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Q67OI7FEKN.pptx,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BEAMYTIPVX.pptx,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S2DSZC5G5C.pptx,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C44YAXJPQR.pptx,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PQ3LYDZE1X.pptx,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MSAZW7F8C1.pptx,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1BI77PZO27.pptx,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7IZZDJWOZL.pptx,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8N32B9X0O6.pptx,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POOT29ELEM.pptx,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KR2P2ME35A.pptx,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HPJ8KPTZC6.pptx,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EEPVTURVYL.pptx,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LQ3APTM9UC.pptx,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O2LRY0K6WP.pptx,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MV8I53DVI7.pptx,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Y1QM1BWQC1.pptx,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YJL0K55KR5.pptx,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5S00HQB16Y.pptx,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L600EMQ3I8.pptx,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8F4AZC88A6.pptx,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BSQHSZJ0D7.pptx,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1JP9B35EW0.pptx,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0AZ6M7C3Z3.pptx,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XSOQS9HT9M.pptx,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Q744DJNEL7.pptx,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IZ8OF3RNWA.pptx,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26TTYPGJ1S.pptx,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YFWK6GE10Y.pptx,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U5FKDS07G2.pptx,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93TH5YKD4N.pptx,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0ABSDYAG82.pptx,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0I3263QM9T.pptx,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