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NN9THEHK53.pptx,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YMA3KVA8EG.pptx,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YZIN65QKUV.pptx,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R5IVEVZ536.pptx,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PN2OATN38I.pptx,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EOC7QTAQHL.pptx,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Y0F0RGHWGT.pptx,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3QOBRUQORI.pptx,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14G8U37Z27.pptx,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EJ9Q8JJTHR.pptx,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H1QXNBQKDG.pptx,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CSA{R}, ABWQ0S8191.pptx,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D17ZNWMYAV.pptx,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YC3NKCWAYR.pptx,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