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UKOS25OMOU.pptx,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26G4MTZYS0.pptx,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976A85G8RI.pptx,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VKQBYO4X9H.pptx,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HCUKGCV6I6.pptx,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0EQEGXBM2P.pptx,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RUW9W5UB6I.pptx,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WHETAP8CNP.pptx,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JNWEEL04KV.pptx,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TKH848W4GJ.pptx,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26NN2OYW7L.pptx,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CXFQU0AIMJ.pptx,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VVE6DW50OY.pptx,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JBETSPFPT4.pptx,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LKWQ9WPWMJ.pptx,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NORQJDKIO9.pptx,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AV0GPBL1AO.pptx,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WU5Y67XBEP.pptx,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NCM9DB78X1.pptx,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G10CZH2VMX.pptx,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QCYV8XMT6G.pptx,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3R9RMJA8U2.pptx,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