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EESUBUEDDO.pptx,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X02WCNH1RF.pptx,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1VJD97MX8Z.pptx,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5RXGQOUH6D.pptx,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7KYOGELM0H.pptx,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7ZSMB61TQ2.pptx,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PX84XAPY68.pptx,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K4F1L4M9N5.pptx,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PEG7TSB6SJ.pptx,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1H9MRY9N4B.pptx,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Z2OPXO8V9J.pptx,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UVTRTI0GBA.pptx,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4Z2ATVEECU.pptx,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K53Q33AE6Y.pptx,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UV01907VYT.pptx,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L9R7AIU7RJ.pptx,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R6647UUAZW.pptx,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7X99VKIN4F.pptx,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TH5TKOHI3O.pptx,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1IYX5CGT76.pptx,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65MPLPVC73.pptx,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TUV491TL3M.pptx,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CILAOR4ZDU.pptx,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6YTP8FZ4G1.pptx,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QQ1T2EWOQZ.pptx,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9QJSPIGA8S.pptx,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XDGURHII0I.pptx,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YQQPPUDDZR.pptx,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8I83H695SW.pptx,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BPO1I4VYZS.pptx,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N5T12GZ71Q.pptx,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AC8J2WMF90.pptx,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MVS3UUHRL4.pptx,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QS1QO7T93O.pptx,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FY230Y3OTO.pptx,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IIAS33AD76.pptx,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8XXYIROUNL.pptx,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TLZVXIK60C.pptx,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1BUVDX322T.pptx,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B6YOZZQ16D.pptx,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VEBFFZD5H9.pptx,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2W5KO04MJD.pptx,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OL354F3TGU.pptx,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0KYZ979H0M.pptx,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VVI9BYV8OO.pptx,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