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HWPB4LBVXE.pptx,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J5KJ4AKH16.pptx,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Z6AO1Y36CK.pptx,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G1QHXP9BQS.pptx,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A4O8PLGAYD.pptx,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SWTZ26W8OH.pptx,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H9HVB0XIPP.pptx,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452GNDYXBC.pptx,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8LBERLSGII.pptx,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ACV2GPSKD7.pptx,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B7KA6H4GU8.pptx,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