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MDQ978G146.pptx,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LS6KS95881.pptx,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76JKMFXZTH.pptx,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1CLJ436L4G.pptx,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Z348L0S6S7.pptx,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YZUWNB3GPI.pptx,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9TQVZQR7XU.pptx,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TZX71LGHHY.pptx,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K29FQTMIV9.pptx,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P0VGUVFW3N.pptx,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B2UQ4RHI0Q.pptx,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I0HKM5ENHY.pptx,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MS1MO7DQRG.pptx,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S7FAY1QMMU.pptx,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H9ZZTOSRVQ.pptx,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GYZI8BX90A.pptx,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KCPMH8FZF5.pptx,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POB20V9ZKE.pptx,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LLGIC2161X.pptx,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HY41RBX7SX.pptx,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ZRFJ07FLXT.pptx,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WCBP0Y79RD.pptx,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GPFJDHY03P.pptx,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LDBIPCGTAT.pptx,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COJLDRVA5V.pptx,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