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PTPSBZY9GL.pptx,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WI6CDOBCUO.pptx,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ZZKY8UEMUC.pptx,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Z9L4RIBGAL.pptx,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0KGFVXXQXM.pptx,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UJD64I7PXZ.pptx,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5KRYWQQ0CA.pptx,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6B2LDTVFU5.pptx,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JYOQ0H9VLW.pptx,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KUBM0LVBD7.pptx,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V5HLCCQV5F.pptx,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UWCD39NRR0.pptx,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7QO4CBFDTR.pptx,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MJFLT62HGY.pptx,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E7D8CUM0K8.pptx,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P8ZM78QWZC.pptx,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QSSREPE6ZW.pptx,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MNZ309B4CE.pptx,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ST5W7R53SV.pptx,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0UGPM8LCQH.pptx,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FIPTE7KSD8.pptx,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QCT63M2CNV.pptx,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5QQCU14FCA.pptx,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0ZNLJIZRKS.pptx,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PBT5LVWLVT.pptx,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3F7WM1FIQK.pptx,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5OP7VPEOPY.pptx,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XRN6L9S4DX.pptx,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2MWHF8OCG2.pptx,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APBNRAGE3H.pptx,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19AZGV74EM.pptx,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WH7ZAOILIC.pptx,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M8FD5JUR8Q.pptx,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8MRN67TV21.pptx,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HH8SBGRZ5G.pptx,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GDDQDHPV8P.pptx,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MKKWEDX2DV.pptx,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35QK0XOI8G.pptx,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8OXIRWH3RM.pptx,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SK4YPFCOAW.pptx,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N8E3Q7WMUH.pptx,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S38PNRC5SP.pptx,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249JZEUGQT.pptx,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KKSIYPIM7R.pptx,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