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W61QC0PG08.pptx,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AFUVUL5K25.pptx,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WOTQZIF5QD.pptx,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48IUWMMBM8.pptx,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3GXX61UIVE.pptx,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DNHFVGU4CA.pptx,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536Q11T8F6.pptx,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0Q2B0WGTXA.pptx,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O0SFXZMM18.pptx,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4ODM834RBE.pptx,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D81KL6IY9F.pptx,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8FBW9RB3EW.pptx,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D266Y518IE.pptx,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EU7E2D8B2Z.pptx,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H5O96LZMQO.pptx,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YIUC9F3ZA9.pptx,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YXQ3AAF6SO.pptx,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B2EUQOK9BY.pptx,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TMEOOSIZK0.pptx,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XCQ3SPEAHK.pptx,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ASC6GLKCCB.pptx,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9M2Y6BJG6P.pptx,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SVX1BYZXFH.pptx,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IPAS8OC5KQ.pptx,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QAW9IP9FEA.pptx,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K73U1KMYRG.pptx,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2PXMPCWJ9K.pptx,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80D8MZ0TYO.pptx,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38S531G7PV.pptx,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OK1COOVGK4.pptx,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KT5AQI3R98.pptx,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9X5VN68RS0.pptx,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LB17QDMOZR.pptx,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IK7JZERQP2.pptx,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54TRA81R48.pptx,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MB4ENQUU02.pptx,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W5U948Z666.pptx,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7JEBYFTRTL.pptx,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ECTCZFTPQL.pptx,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7ZJDDYJC60.pptx,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EDISONJMV0.pptx,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8AD7L0779D.pptx,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LGWDP2YZOC.pptx,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VRGJP9YC3Y.pptx,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KP62A1EYC4.pptx,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TK2NWIKD9S.pptx,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