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11V1MMDZRE.pptx,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NTORC6X1UD.pptx,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P4VR3MU3N8.pptx,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PA3HAPZP4Y.pptx,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X97PKUZ0C0.pptx,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SKWT54100Z.pptx,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4F5NLD56IZ.pptx,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TV6ZLNCP1M.pptx,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LHH8PF8R5T.pptx,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NP5LV2KMF5.pptx,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DE3O9MNU97.pptx,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FS1Y1KD7OO.pptx,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5H4NX0VSRS.pptx,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SFAC144BBH.pptx,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9FU8ZL8ZBY.pptx,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3ZI4W2AQB7.pptx,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PWUDZU023M.pptx,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D814RELDOL.pptx,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FQ68ZEBVE2.pptx,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ZQJ477PJEQ.pptx,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U8Z4RADN6G.pptx,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N20QP5CCXN.pptx,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NH4K9M1V7N.pptx,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FPTN53N6GE.pptx,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B7WLQON4UZ.pptx,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QLXHXTYM0Q.pptx,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95L9XRLEQ1.pptx,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RMA97EQBBN.pptx,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QZXJ4LT0WF.pptx,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KCY4YB9ZYA.pptx,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8VPTPRJUIC.pptx,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TVXZPV162U.pptx,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FKSVN1832I.pptx,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UFUELKXU1V.pptx,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OYBWZKII22.pptx,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GQM1KS33V9.pptx,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8BDQUKZG8T.pptx,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AJN5ZFUYQ5.pptx,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5SXII8QISM.pptx,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48L4U1BEFT.pptx,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VVWKM57RGT.pptx,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SR0YFB2ZZG.pptx,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YF1O9J66W1.pptx,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XI1MI9ZKLV.pptx,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1I1ZP7SDDB.pptx,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8NR51SFYYW.pptx,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ROR5KPGL0F.pptx,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TBQWUB6VOC.pptx,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