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6F2UF64JYP.pptx,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88551EELZI.pptx,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867YOGS2MX.pptx,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WSPGEWNL7K.pptx,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3GSKNDEO4H.pptx,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ACDHEN3L14.pptx,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R3PHJXRAVF.pptx,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X84PKN00VZ.pptx,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WPCNCI5CN6.pptx,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1216J2719E.pptx,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AGER6XHWS1.pptx,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02BRZI8XYI.pptx,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NRSZF9LMQJ.pptx,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WL191ZAX6R.pptx,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LPJGQGZJKM.pptx,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LYYPQTHDKU.pptx,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I5H7TPBGAC.pptx,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Z9TF1CUKHD.pptx,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A6UIWO8UTT.pptx,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X2YIOMX58B.pptx,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D9HW5S2HMP.pptx,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INY0BQ1Q67.pptx,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DHKSS84DWA.pptx,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KDL60OTKNJ.pptx,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Y55189IY78.pptx,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GG53K550H2.pptx,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O6Z8V3BQ4X.pptx,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DRHI9P2WXX.pptx,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RE0CCWPXJC.pptx,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3JZIECUQ9Q.pptx,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9B70W9GQGQ.pptx,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SZKX5XPKTM.pptx,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