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HSYI5LR3XJ.pptx,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E4S79RT8XO.pptx,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N8R2BCOOM4.pptx,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H4PN9NCTHO.pptx,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MY99H9GOK9.pptx,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YNC0718SW5.pptx,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QN1RF35JTR.pptx,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GWIS3KG0N6.pptx,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5RXJUN4OCT.pptx,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YU6RR6RMKY.pptx,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I1SORUTX25.pptx,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2VVNCTILC0.pptx,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JZGAJFERNL.pptx,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1M3RQS2WNU.pptx,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DJUAEOR2AC.pptx,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W9FMXNJG5L.pptx,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61CUHDGQTL.pptx,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0UH6SGDL18.pptx,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JGFZQ7UGCR.pptx,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1VNLIHAYWF.pptx,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QTSV3V1KSO.pptx,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08Q62RSM5B.pptx,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WAJ81I6LWD.pptx,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BTY6CVC3WT.pptx,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ON4WJGSKAW.pptx,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65TGNMB3SG.pptx,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XZA1ZSIDM9.pptx,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NS6DMIKKL5.pptx,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77PT5A06Q0.pptx,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34A9QKOC7Z.pptx,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NFC85JY5EW.pptx,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H5L8INU4M1.pptx,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CWUDZAM2E5.pptx,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1Q3ECDB4DT.pptx,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PSXWN7KXES.pptx,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37J7UPP183.pptx,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28SSMVQJWA.pptx,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