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F6WRJWGKQ0.pptx,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NSQBYVEWGF.pptx,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5S3P4RVXR4.pptx,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