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AF6Q52OXK4.pptx,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HH0Y8TIFNM.pptx,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DCOZ2GXXJO.pptx,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FKKKIG10X8.pptx,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9585P44SNS.pptx,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4UT6F7UVZA.pptx,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CSA{8}, YTFMCFFXU4.pptx,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L1UODTRLGO.pptx,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7G5YK5VELV.pptx,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0SJTCPW08G.pptx,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1GT09US4A5.pptx,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U774WHK15C.pptx,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9AKID8RE5Y.pptx,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3RVNAKFIV3.pptx,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XS26IGRI2X.pptx,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8SEEZDGV30.pptx,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2EXFPPI6UL.pptx,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B8UCZ47UZG.pptx,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4883ARBGQN.pptx,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6713RFY154.pptx,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WNQWRB0FSZ.pptx,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P5IIBKQ6T5.pptx,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MDYTUSOEZG.pptx,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CFCL2SD1RI.pptx,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AGK00YQ09Y.pptx,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69OPXA32FX.pptx,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W1ATTK44PS.pptx,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OHXU6Q1BXB.pptx,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LDTOZ0D6Q1.pptx,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NM0GL74T51.pptx,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