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MU89VPHNLR.pptx,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VYPCBREDIL.pptx,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OW1PRTXYQ1.pptx,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G5B2Z9O431.pptx,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G67PSBLQOB.pptx,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CI9YRNKWQ4.pptx,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QCMYGKKE0O.pptx,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GPA1BJQD1G.pptx,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G6VYEFYB2D.pptx,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3IM29UM4V4.pptx,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GXWJX9CF6N.pptx,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SOAKLLIRHP.pptx,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BD926J73JR.pptx,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RCK0N9XM02.pptx,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TKX54755HV.pptx,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VM7E44NZXC.pptx,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IBTSCQ9TVU.pptx,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DSCMEL4BCL.pptx,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2KWVXR7IWR.pptx,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DWS05YTNTN.pptx,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NAOVG3K66H.pptx,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DI6AR4B0F6.pptx,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QX4MKGBL57.pptx,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I6F6QWGWM2.pptx,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E9E4E3R3KB.pptx,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