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R801HC9UP2.pptx,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5DD9JEBSNQ.pptx,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GCRB5OLXGK.pptx,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T26Y7Z6GBU.pptx,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3EVTLZH1SB.pptx,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QTGW45V19Y.pptx,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3UH3BA4SWK.pptx,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3KZ7WMASPD.pptx,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MSLMXIQOBT.pptx,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AF89P3YO16.pptx,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TYFBCL83M7.pptx,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A93CWK3GG0.pptx,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S8V6AFDA4X.pptx,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654NIJOJHH.pptx,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H5R4TX4BN4.pptx,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NTNJRU00OA.pptx,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LNMX0WY7FO.pptx,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5ZVND3QE2O.pptx,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