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YA8MNNPQB2.pptx,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81N5O1S3OA.pptx,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5F47M36NR2.pptx,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NYIBUCS3U5.pptx,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46NFZHF26D.pptx,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Z576RWE8M9.pptx,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VPTR26DQYX.pptx,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YCTFMV06U3.pptx,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OH6VP2ETX8.pptx,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WHJ1J62I4K.pptx,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AXU1Y13MYG.pptx,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3K2YJKSOZ0.pptx,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AQH9X9XGT3.pptx,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C34T6QGJVT.pptx,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63QHNEO748.pptx,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U80Z1D6IJG.pptx,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EY19XNX78E.pptx,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IA31TP3WH0.pptx,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ULDIBIJ52M.pptx,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7LDYMMO8BJ.pptx,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OG7J9ZJSD4.pptx,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SX1T2WW2X7.pptx,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8I29G9TEE3.pptx,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JKSIWQABUQ.pptx,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VIOP1UHD6K.pptx,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OTM94LQCQB.pptx,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IAJ8N9SWNB.pptx,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M1LSI07AZN.pptx,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KU2ACGIQ69.pptx,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R0YCOTDQ1J.pptx,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EZIB0E5YCJ.pptx,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ZSMJZGH2KJ.pptx,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DSPWS5S99Q.pptx,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Q2H02L8TJ7.pptx,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3L4P0ZOJR6.pptx,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A2AHYXTVR8.pptx,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5TSJLVDM4C.pptx,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H0GJA8WKHP.pptx,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CZ6ZX5ZWX7.pptx,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WODTNCTHZI.pptx,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TNU15QGQI2.pptx,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E2UKCY87CB.pptx,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7WZYEPFZMR.pptx,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E2PLP49SZU.pptx,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TECFCHM4XE.pptx,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