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P6AZJRA3KE.pptx,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XABDN2KAWB.pptx,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MHF4AR00F4.pptx,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4T59YW49GR.pptx,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HICMP72WF7.pptx,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2VZSYH7EPR.pptx,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UY8LDVEJY3.pptx,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HFGLB2JJTI.pptx,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W0LQKRS5IF.pptx,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87MNMBLFLS.pptx,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LIIRINKMF4.pptx,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GP0927DRS4.pptx,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FG66ZYJL7I.pptx,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4927JRWJML.pptx,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2OW6OU1AER.pptx,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W5OJ7Y0AU6.pptx,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08XKGGLK19.pptx,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S9AMGPN6O0.pptx,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CRU504RIFX.pptx,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9RM6L96TNY.pptx,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G0W24X3LB0.pptx,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TWGG3VYYU5.pptx,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BUBFTIMU4E.pptx,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53A7HOA4RV.pptx,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MR4EAU2UD7.pptx,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270CJZG2YO.pptx,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0I6CVDCBQ7.pptx,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3TFV5F48RY.pptx,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LNL5WBG8K3.pptx,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UL6I1RC45S.pptx,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CSA{X}, 78NYIR3F6F.pptx,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SDCDUO07E7.pptx,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