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BNCR8SCDC2.pptx,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PNHIX96D0F.pptx,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NVZ9QHBHWS.pptx,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B3QRMDHF55.pptx,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UMOTKSVPGU.pptx,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H9JPWWYXIK.pptx,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Y3USS6B9OQ.pptx,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XI41Q7KHVH.pptx,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RI7FA8EW2L.pptx,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E0E5XKTV5T.pptx,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S3N3VPGSC2.pptx,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19FC9PL9YA.pptx,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0FY248I6ED.pptx,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29OO7864JM.pptx,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M2IBZNH0RR.pptx,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BKI1NRP7P6.pptx,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22YH6PLAC8.pptx,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MRPQVYOF6Y.pptx,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ZG4VY2YHIO.pptx,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C7R59CGJFP.pptx,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L1KLOFT1PD.pptx,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J0CT4X3NYZ.pptx,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8MXD9MP40M.pptx,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E4ECUJ96ZK.pptx,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633HGA4IUP.pptx,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PH4CC9KLP5.pptx,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IDY31LA230.pptx,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ZY68JZA1A0.pptx,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EK1GJAB1GX.pptx,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S8N94KUMC5.pptx,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CSKPMABCO2.pptx,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IWPM21LT0P.pptx,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P159YR0N8M.pptx,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O89CEPX6PC.pptx,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YOMH0Q65EP.pptx,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OKASN7QMS2.pptx,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XD6SAEMGWN.pptx,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7S8TRI6T5L.pptx,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OUJAO6EP5D.pptx,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2T84HOQO5Z.pptx,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MAEKMTP467.pptx,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A752KEEKOV.pptx,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3W7MFR426X.pptx,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S7LV6OFX3R.pptx,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6NQEIEPVZA.pptx,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VJ00FLJ6I3.pptx,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QOVBE6TP1O.pptx,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CHWF6BEX8B.pptx,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P1RLNTJVFW.pptx,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FKD2I25B92.pptx,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4VGJXWS1LI.pptx,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IVYDP92024.pptx,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VDG6SAM85U.pptx,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