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EO1GKVDQUO.pptx,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UJA34GV1DX.pptx,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4WF7XXXISU.pptx,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YK8WI0D4AR.pptx,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DJMTG5ONH9.pptx,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CO5HRVQEOZ.pptx,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IL7YGTO7Y3.pptx,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VNY8QUNNNN.pptx,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Q4NSCQY0M8.pptx,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HKXT7QG0CN.pptx,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ZD93TFP83A.pptx,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N0UC1KXB5Y.pptx,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VJD1Y7TABI.pptx,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OM4C5BNR07.pptx,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6I7I1SRJGN.pptx,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1CLW3RMKME.pptx,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JW0GFO4IZI.pptx,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4QH9QXJGN5.pptx,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W82QGE1CP7.pptx,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HNN1F8CRTV.pptx,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IVWFTTLHSF.pptx,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WV6WK2Z2RC.pptx,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D2BYSJGZNG.pptx,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GRQ57CVA34.pptx,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ZFY5KABV52.pptx,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KLF6WDDQVL.pptx,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BGLMD6OE0O.pptx,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P9JO54I4J3.pptx,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A0PGEJXQF7.pptx,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5R75PN4KO1.pptx,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JL84S7ZXL2.pptx,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P91K261RGA.pptx,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D8ZZCNBGDI.pptx,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2AYH3YEMC4.pptx,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WL78VB735K.pptx,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1B8VNAZT8O.pptx,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PEPFM7NHUT.pptx,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97J6G8ZTXK.pptx,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7RT208G0FL.pptx,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YVAJDUQ0ZY.pptx,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GZMC67VAYH.pptx,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HYUQ6NR3VT.pptx,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7N7BI5QWCU.pptx,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H9FJYA8MPY.pptx,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2AOY80RN2B.pptx,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GEVA5WGYSS.pptx,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AUIAQXE17M.pptx,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