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Z49QTA8M6S.pptx,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RNXAZ054YI.pptx,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XRC4BNI2BJ.pptx,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88B3G0IVO4.pptx,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BHG0KJI55S.pptx,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ZMNF2PE06W.pptx,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LZPE5TNQ7Y.pptx,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