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5ORSIR05UF.pptx,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S8C0XMYD9L.pptx,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FOUN9WORDI.pptx,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FZCVCAH39A.pptx,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VLADB69ZPH.pptx,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SEFPU3XEQW.pptx,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CKS3X98JD8.pptx,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FD09QEHBG3.pptx,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BVQMK1OEK9.pptx,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3LJ5C81F93.pptx,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YRDGRNH6GO.pptx,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R288TZR7YV.pptx,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9VEIUEXIT7.pptx,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8YO7WPV5WM.pptx,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OWM6TBWGVB.pptx,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OMXVYN54Q5.pptx,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98OHC0MT7P.pptx,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FX3JT167NT.pptx,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BM25PFKUIR.pptx,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1W080STFGN.pptx,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GXWXKIICKF.pptx,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19EXKZMKTP.pptx,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VCB8D04NV1.pptx,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ODNWLPOPO9.pptx,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T7AJIL5O2W.pptx,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85OPFSK240.pptx,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LKCT0Q1WN6.pptx,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8FFITOVOH5.pptx,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Y20RBTIPEK.pptx,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1U1JTFIHKP.pptx,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BFLKVQ5K05.pptx,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9RFIHJF7UA.pptx,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IV3VEIXOEK.pptx,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KEPDUVEG0R.pptx,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INJXCC7964.pptx,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XT2U6MMG9V.pptx,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Y0BXSJUX0Q.pptx,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BRI284HTLV.pptx,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