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ZJDNFB0JHC.pptx,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41H0JZ1YY7.pptx,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YAHM0PKKEZ.pptx,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BPQ3777A2J.pptx,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G554SH9CD1.pptx,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EWXXYNCKGE.pptx,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6JV190G72X.pptx,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97C7COK9ZO.pptx,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WFN59KND77.pptx,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18UPX9PJIP.pptx,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VLG28Y7VPU.pptx,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3K317O6LMZ.pptx,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XAOMCALGJV.pptx,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S5G163QPOJ.pptx,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8SJESQEGWC.pptx,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YS9S7LN3DX.pptx,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TWWO8YZU72.pptx,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6YY5VR2DXT.pptx,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9SNTAIZDPG.pptx,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YISL8F03VR.pptx,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07NLEJ4FGW.pptx,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5EX2TF47ZB.pptx,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7FM5WP1H33.pptx,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BHEB5GCNPN.pptx,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NPJHKBYXSB.pptx,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YQBK6N91NU.pptx,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