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UQM8X478BA.pptx,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OILSSDR8OZ.pptx,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VS8DNNQPH3.pptx,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Y7XNFAT6GE.pptx,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Y3TIKCQN9C.pptx,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RM7RRHOJ7S.pptx,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D1H7QYXVKI.pptx,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S2R0MHJ96P.pptx,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DY1YG3A0RB.pptx,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GLDSCSVD4W.pptx,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1UO0QC09ZR.pptx,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HBJZ3A3WM4.pptx,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KYNSJNXWU1.pptx,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5TRZLBJQD3.pptx,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RL5MSM8PPT.pptx,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YDQCRVA3BB.pptx,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VRQARLF5JI.pptx,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KBWAOECIL9.pptx,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P06PE27EGT.pptx,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U6IJNIVMLG.pptx,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70Y64PYF9E.pptx,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CJZ3ZCUJ4X.pptx,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GO6999W7CV.pptx,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ED0J23Y6FA.pptx,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CPMX7D32H9.pptx,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IHDY87TL8F.pptx,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