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CQ86IWT6IR.pptx,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IK98ZXYRVK.pptx,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LIRD09FBQO.pptx,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7DJ41ZVR9J.pptx,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MEY85WJJ16.pptx,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S4VYXOBOI4.pptx,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72YHBSYDF4.pptx,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LXMRWMSPWV.pptx,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