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I5OG66VWRZ.pptx,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GJVMS9HB3C.pptx,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TMGN2OSSZ2.pptx,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CSA{L}, T2DBBAODBO.pptx,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MSB51NTHXB.pptx,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DF5TSCF1LG.pptx,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8EUA22TL4X.pptx,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4TWDGFOB3X.pptx,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FF1X6DS2WL.pptx,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7BEC0HL8DD.pptx,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QWPR91HFSF.pptx,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DYEQQ3KEL3.pptx,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VK72GQ7J0X.pptx,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YIDT4RC6AN.pptx,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CN18ONRHAL.pptx,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B3E3DO6YME.pptx,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ZYNENVMQYE.pptx,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FALNUVFIKY.pptx,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1FPPT1Z4IH.pptx,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KH4SG8D9HC.pptx,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IQU9OQ2MEG.pptx,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SSYX6HNTP3.pptx,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F21DAROGY5.pptx,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71F0UO2G7F.pptx,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B7UDQ5E6A5.pptx,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6D2N1CZFUF.pptx,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0YH87ZYOM4.pptx,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301OWN2K7U.pptx,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0X788U6T85.pptx,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Y2YONHV6UX.pptx,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ORQZ923VIK.pptx,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HO1ZO6XHDC.pptx,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WXGTOT6MSI.pptx,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FTXNBR4UR3.pptx,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LOTT0UOVXU.pptx,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