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0N8M32HU46.pptx,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XW5FOXD4MN.pptx,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DH4BBDME6P.pptx,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1FKQX52B6M.pptx,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M5YCMHQZG5.pptx,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T5JZPDHO88.pptx,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RZTEZI5PBV.pptx,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JO4URG4PWS.pptx,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HTJGH6A2UK.pptx,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FHGGC2PGAE.pptx,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432FRYOSNR.pptx,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1CQ71EBN3N.pptx,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9ZJTMIWORK.pptx,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AQ6W4YGPZ1.pptx,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NQMN5CLLZT.pptx,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AJ2ADRH2SU.pptx,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O93W4WHRHM.pptx,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VMIFJJCVLH.pptx,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4WCHV75IOX.pptx,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BDZGGFS1A3.pptx,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3204AEXWHK.pptx,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RHD0UCXQDT.pptx,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TKVZFIRPKG.pptx,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KTXT4DQ13Q.pptx,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YTVZFHQXSM.pptx,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J15PTIWZQJ.pptx,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HB2V1GI141.pptx,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8O2S6DJYE3.pptx,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6REMU5AMT9.pptx,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RCJCZKV832.pptx,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J5MC8MEXVV.pptx,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6HYRLR5W9T.pptx,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8JSF884T1I.pptx,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32C6TYW251.pptx,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T5PI8L40TJ.pptx,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QMQENW4YNZ.pptx,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